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2985750" cx="20104100"/>
  <p:notesSz cx="20104100" cy="129857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8ktANWeuLJMPGnelyDJRX1MS6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5e362ce19_0_0:notes"/>
          <p:cNvSpPr txBox="1"/>
          <p:nvPr>
            <p:ph idx="1" type="body"/>
          </p:nvPr>
        </p:nvSpPr>
        <p:spPr>
          <a:xfrm>
            <a:off x="2010400" y="6168225"/>
            <a:ext cx="16083300" cy="58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05e362ce19_0_0:notes"/>
          <p:cNvSpPr/>
          <p:nvPr>
            <p:ph idx="2" type="sldImg"/>
          </p:nvPr>
        </p:nvSpPr>
        <p:spPr>
          <a:xfrm>
            <a:off x="3351350" y="973925"/>
            <a:ext cx="13403400" cy="486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5e362ce19_0_8:notes"/>
          <p:cNvSpPr txBox="1"/>
          <p:nvPr>
            <p:ph idx="1" type="body"/>
          </p:nvPr>
        </p:nvSpPr>
        <p:spPr>
          <a:xfrm>
            <a:off x="2010400" y="6168225"/>
            <a:ext cx="16083300" cy="58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05e362ce19_0_8:notes"/>
          <p:cNvSpPr/>
          <p:nvPr>
            <p:ph idx="2" type="sldImg"/>
          </p:nvPr>
        </p:nvSpPr>
        <p:spPr>
          <a:xfrm>
            <a:off x="3351350" y="973925"/>
            <a:ext cx="13403400" cy="486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b936cb85_0_1:notes"/>
          <p:cNvSpPr txBox="1"/>
          <p:nvPr>
            <p:ph idx="1" type="body"/>
          </p:nvPr>
        </p:nvSpPr>
        <p:spPr>
          <a:xfrm>
            <a:off x="2010400" y="6168225"/>
            <a:ext cx="16083300" cy="58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cfb936cb85_0_1:notes"/>
          <p:cNvSpPr/>
          <p:nvPr>
            <p:ph idx="2" type="sldImg"/>
          </p:nvPr>
        </p:nvSpPr>
        <p:spPr>
          <a:xfrm>
            <a:off x="3351350" y="973925"/>
            <a:ext cx="13403400" cy="486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fb936cb85_0_9:notes"/>
          <p:cNvSpPr txBox="1"/>
          <p:nvPr>
            <p:ph idx="1" type="body"/>
          </p:nvPr>
        </p:nvSpPr>
        <p:spPr>
          <a:xfrm>
            <a:off x="2010400" y="6168225"/>
            <a:ext cx="16083300" cy="58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cfb936cb85_0_9:notes"/>
          <p:cNvSpPr/>
          <p:nvPr>
            <p:ph idx="2" type="sldImg"/>
          </p:nvPr>
        </p:nvSpPr>
        <p:spPr>
          <a:xfrm>
            <a:off x="3351350" y="973925"/>
            <a:ext cx="13403400" cy="486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/>
          <p:nvPr>
            <p:ph idx="1" type="body"/>
          </p:nvPr>
        </p:nvSpPr>
        <p:spPr>
          <a:xfrm>
            <a:off x="2010400" y="6168225"/>
            <a:ext cx="16083275" cy="5843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:notes"/>
          <p:cNvSpPr/>
          <p:nvPr>
            <p:ph idx="2" type="sldImg"/>
          </p:nvPr>
        </p:nvSpPr>
        <p:spPr>
          <a:xfrm>
            <a:off x="3351350" y="973925"/>
            <a:ext cx="13403400" cy="4869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title"/>
          </p:nvPr>
        </p:nvSpPr>
        <p:spPr>
          <a:xfrm>
            <a:off x="4842411" y="5002800"/>
            <a:ext cx="10419276" cy="2475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6835394" y="12076748"/>
            <a:ext cx="6433312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1005205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14474953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/>
          <p:nvPr>
            <p:ph type="ctrTitle"/>
          </p:nvPr>
        </p:nvSpPr>
        <p:spPr>
          <a:xfrm>
            <a:off x="3209827" y="5153357"/>
            <a:ext cx="13684444" cy="2287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" type="subTitle"/>
          </p:nvPr>
        </p:nvSpPr>
        <p:spPr>
          <a:xfrm>
            <a:off x="3015615" y="7272020"/>
            <a:ext cx="14072870" cy="3246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6835394" y="12076748"/>
            <a:ext cx="6433312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1005205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2" type="sldNum"/>
          </p:nvPr>
        </p:nvSpPr>
        <p:spPr>
          <a:xfrm>
            <a:off x="14474953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6835394" y="12076748"/>
            <a:ext cx="6433312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1005205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2" type="sldNum"/>
          </p:nvPr>
        </p:nvSpPr>
        <p:spPr>
          <a:xfrm>
            <a:off x="14474953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/>
          <p:nvPr>
            <p:ph type="title"/>
          </p:nvPr>
        </p:nvSpPr>
        <p:spPr>
          <a:xfrm>
            <a:off x="4842411" y="5002800"/>
            <a:ext cx="10419276" cy="2475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" type="body"/>
          </p:nvPr>
        </p:nvSpPr>
        <p:spPr>
          <a:xfrm>
            <a:off x="1005205" y="2986722"/>
            <a:ext cx="18093690" cy="8570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6835394" y="12076748"/>
            <a:ext cx="6433312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1005205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14474953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4842411" y="5002800"/>
            <a:ext cx="10419276" cy="2475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1005205" y="2986722"/>
            <a:ext cx="8745284" cy="8570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2" type="body"/>
          </p:nvPr>
        </p:nvSpPr>
        <p:spPr>
          <a:xfrm>
            <a:off x="10353611" y="2986722"/>
            <a:ext cx="8745284" cy="8570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>
            <a:off x="6835394" y="12076748"/>
            <a:ext cx="6433312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1005205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2" type="sldNum"/>
          </p:nvPr>
        </p:nvSpPr>
        <p:spPr>
          <a:xfrm>
            <a:off x="14474953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842411" y="5002800"/>
            <a:ext cx="10419276" cy="2475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1005205" y="2986722"/>
            <a:ext cx="18093690" cy="8570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1" type="ftr"/>
          </p:nvPr>
        </p:nvSpPr>
        <p:spPr>
          <a:xfrm>
            <a:off x="6835394" y="12076748"/>
            <a:ext cx="6433312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0" type="dt"/>
          </p:nvPr>
        </p:nvSpPr>
        <p:spPr>
          <a:xfrm>
            <a:off x="1005205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14474953" y="12076748"/>
            <a:ext cx="4623943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3.png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1.bin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1298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9822" y="1880961"/>
            <a:ext cx="7323423" cy="29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 txBox="1"/>
          <p:nvPr>
            <p:ph type="title"/>
          </p:nvPr>
        </p:nvSpPr>
        <p:spPr>
          <a:xfrm>
            <a:off x="1379686" y="477898"/>
            <a:ext cx="152256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600">
                <a:solidFill>
                  <a:srgbClr val="FFFFFF"/>
                </a:solidFill>
              </a:rPr>
              <a:t>MOCKUPS</a:t>
            </a:r>
            <a:endParaRPr sz="6000"/>
          </a:p>
        </p:txBody>
      </p:sp>
      <p:sp>
        <p:nvSpPr>
          <p:cNvPr id="115" name="Google Shape;115;p10"/>
          <p:cNvSpPr/>
          <p:nvPr/>
        </p:nvSpPr>
        <p:spPr>
          <a:xfrm>
            <a:off x="1395074" y="1789798"/>
            <a:ext cx="852169" cy="81915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6" name="Google Shape;116;p10"/>
          <p:cNvGraphicFramePr/>
          <p:nvPr/>
        </p:nvGraphicFramePr>
        <p:xfrm>
          <a:off x="1236738" y="4876619"/>
          <a:ext cx="17630624" cy="4813318"/>
        </p:xfrm>
        <a:graphic>
          <a:graphicData uri="http://schemas.openxmlformats.org/presentationml/2006/ole">
            <mc:AlternateContent>
              <mc:Choice Requires="v">
                <p:oleObj r:id="rId5" imgH="4813318" imgW="17630624" progId="Package" spid="_x0000_s1">
                  <p:embed/>
                </p:oleObj>
              </mc:Choice>
              <mc:Fallback>
                <p:oleObj r:id="rId6" imgH="4813318" imgW="17630624" progId="Package">
                  <p:embed/>
                  <p:pic>
                    <p:nvPicPr>
                      <p:cNvPr id="116" name="Google Shape;116;p10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236738" y="4876619"/>
                        <a:ext cx="17630624" cy="4813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105e362ce1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05e362ce19_0_0"/>
          <p:cNvSpPr txBox="1"/>
          <p:nvPr>
            <p:ph type="title"/>
          </p:nvPr>
        </p:nvSpPr>
        <p:spPr>
          <a:xfrm>
            <a:off x="1379686" y="477898"/>
            <a:ext cx="152256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600">
                <a:solidFill>
                  <a:srgbClr val="FFFFFF"/>
                </a:solidFill>
              </a:rPr>
              <a:t>Casos de Uso - Ingreso</a:t>
            </a:r>
            <a:endParaRPr sz="6000"/>
          </a:p>
        </p:txBody>
      </p:sp>
      <p:sp>
        <p:nvSpPr>
          <p:cNvPr id="123" name="Google Shape;123;g105e362ce19_0_0"/>
          <p:cNvSpPr/>
          <p:nvPr/>
        </p:nvSpPr>
        <p:spPr>
          <a:xfrm>
            <a:off x="1395074" y="1789798"/>
            <a:ext cx="852169" cy="81914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105e362ce1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725" y="2916225"/>
            <a:ext cx="18154650" cy="84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05e362ce19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05e362ce19_0_8"/>
          <p:cNvSpPr txBox="1"/>
          <p:nvPr>
            <p:ph type="title"/>
          </p:nvPr>
        </p:nvSpPr>
        <p:spPr>
          <a:xfrm>
            <a:off x="1379686" y="477898"/>
            <a:ext cx="152256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600">
                <a:solidFill>
                  <a:srgbClr val="FFFFFF"/>
                </a:solidFill>
              </a:rPr>
              <a:t>Modulo</a:t>
            </a:r>
            <a:r>
              <a:rPr lang="es-CO" sz="9600">
                <a:solidFill>
                  <a:srgbClr val="FFFFFF"/>
                </a:solidFill>
              </a:rPr>
              <a:t> - Registro</a:t>
            </a:r>
            <a:endParaRPr sz="9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31" name="Google Shape;131;g105e362ce19_0_8"/>
          <p:cNvSpPr/>
          <p:nvPr/>
        </p:nvSpPr>
        <p:spPr>
          <a:xfrm>
            <a:off x="1395074" y="1789798"/>
            <a:ext cx="852169" cy="81914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05e362ce19_0_8"/>
          <p:cNvPicPr preferRelativeResize="0"/>
          <p:nvPr/>
        </p:nvPicPr>
        <p:blipFill rotWithShape="1">
          <a:blip r:embed="rId4">
            <a:alphaModFix/>
          </a:blip>
          <a:srcRect b="0" l="5530" r="-5529" t="0"/>
          <a:stretch/>
        </p:blipFill>
        <p:spPr>
          <a:xfrm>
            <a:off x="1379675" y="2970425"/>
            <a:ext cx="18154650" cy="87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cfb936cb8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cfb936cb85_0_1"/>
          <p:cNvSpPr txBox="1"/>
          <p:nvPr>
            <p:ph type="title"/>
          </p:nvPr>
        </p:nvSpPr>
        <p:spPr>
          <a:xfrm>
            <a:off x="1379686" y="477898"/>
            <a:ext cx="15225600" cy="4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600">
                <a:solidFill>
                  <a:srgbClr val="FFFFFF"/>
                </a:solidFill>
              </a:rPr>
              <a:t>Modulo - Creación de Servicio</a:t>
            </a:r>
            <a:endParaRPr sz="9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39" name="Google Shape;139;gcfb936cb85_0_1"/>
          <p:cNvSpPr/>
          <p:nvPr/>
        </p:nvSpPr>
        <p:spPr>
          <a:xfrm>
            <a:off x="1395074" y="1789798"/>
            <a:ext cx="852169" cy="81914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cfb936cb85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725" y="3324023"/>
            <a:ext cx="18154650" cy="87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cfb936cb85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cfb936cb85_0_9"/>
          <p:cNvSpPr txBox="1"/>
          <p:nvPr>
            <p:ph type="title"/>
          </p:nvPr>
        </p:nvSpPr>
        <p:spPr>
          <a:xfrm>
            <a:off x="1379686" y="477898"/>
            <a:ext cx="15225600" cy="4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600">
                <a:solidFill>
                  <a:srgbClr val="FFFFFF"/>
                </a:solidFill>
              </a:rPr>
              <a:t>Modulo - Modificar Servicio</a:t>
            </a:r>
            <a:endParaRPr sz="9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47" name="Google Shape;147;gcfb936cb85_0_9"/>
          <p:cNvSpPr/>
          <p:nvPr/>
        </p:nvSpPr>
        <p:spPr>
          <a:xfrm>
            <a:off x="1395074" y="1789798"/>
            <a:ext cx="852169" cy="81914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cfb936cb85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988" y="3363725"/>
            <a:ext cx="17896125" cy="89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12983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4" y="-365125"/>
            <a:ext cx="20104101" cy="1298389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/>
          <p:nvPr/>
        </p:nvSpPr>
        <p:spPr>
          <a:xfrm>
            <a:off x="5251450" y="4816475"/>
            <a:ext cx="8571600" cy="50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Presentado Por: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•"/>
            </a:pPr>
            <a:r>
              <a:rPr lang="es-CO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Cesar David Bolívar Cuchigay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•"/>
            </a:pPr>
            <a:r>
              <a:rPr lang="es-CO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Jose Ilber Cardoso Guzman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•"/>
            </a:pPr>
            <a:r>
              <a:rPr lang="es-CO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Jessica Liliana Naranjo ballesteros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Char char="•"/>
            </a:pPr>
            <a:r>
              <a:rPr lang="es-CO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Rafael Estiven Londoño Camacho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Char char="•"/>
            </a:pPr>
            <a:r>
              <a:rPr lang="es-CO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Mathyo Bedota Roa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0447" y="1493336"/>
            <a:ext cx="7323423" cy="29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3805" y="671030"/>
            <a:ext cx="1376268" cy="137401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 txBox="1"/>
          <p:nvPr/>
        </p:nvSpPr>
        <p:spPr>
          <a:xfrm>
            <a:off x="2546350" y="3231796"/>
            <a:ext cx="150114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840958" y="6504404"/>
            <a:ext cx="1239520" cy="118745"/>
          </a:xfrm>
          <a:custGeom>
            <a:rect b="b" l="l" r="r" t="t"/>
            <a:pathLst>
              <a:path extrusionOk="0" h="118745" w="1239520">
                <a:moveTo>
                  <a:pt x="1239272" y="118534"/>
                </a:moveTo>
                <a:lnTo>
                  <a:pt x="0" y="118534"/>
                </a:lnTo>
                <a:lnTo>
                  <a:pt x="0" y="0"/>
                </a:lnTo>
                <a:lnTo>
                  <a:pt x="1239272" y="0"/>
                </a:lnTo>
                <a:lnTo>
                  <a:pt x="1239272" y="118534"/>
                </a:lnTo>
                <a:close/>
              </a:path>
            </a:pathLst>
          </a:custGeom>
          <a:solidFill>
            <a:srgbClr val="FC672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 txBox="1"/>
          <p:nvPr/>
        </p:nvSpPr>
        <p:spPr>
          <a:xfrm>
            <a:off x="5403850" y="6787116"/>
            <a:ext cx="9296400" cy="612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300">
                <a:solidFill>
                  <a:srgbClr val="6C6C6C"/>
                </a:solidFill>
                <a:latin typeface="Calibri"/>
                <a:ea typeface="Calibri"/>
                <a:cs typeface="Calibri"/>
                <a:sym typeface="Calibri"/>
              </a:rPr>
              <a:t>Plataforma Tecnológica para la prestación de un servicio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850" y="3361700"/>
            <a:ext cx="8202127" cy="29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/>
          <p:nvPr/>
        </p:nvSpPr>
        <p:spPr>
          <a:xfrm>
            <a:off x="1395074" y="1789798"/>
            <a:ext cx="852169" cy="81915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1139418" y="3597275"/>
            <a:ext cx="17825263" cy="8241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6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Facilitar la contratación de trabajadores informales y formales a través de la plataforma INWOS la cual tendrá un calificador de servicio para promover la competitividad y de este modo tener Calidad de Servicio, puesto que el cliente podrá escoger al trabajador con las mejor calificación y validar las encuestas de otros usuarios que lo han contratado.</a:t>
            </a:r>
            <a:endParaRPr sz="6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 txBox="1"/>
          <p:nvPr/>
        </p:nvSpPr>
        <p:spPr>
          <a:xfrm>
            <a:off x="1395074" y="330187"/>
            <a:ext cx="10594091" cy="1546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i="0" lang="es-CO" sz="9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9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/>
          <p:nvPr/>
        </p:nvSpPr>
        <p:spPr>
          <a:xfrm>
            <a:off x="1395074" y="1789798"/>
            <a:ext cx="852169" cy="81915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1395074" y="320674"/>
            <a:ext cx="13000377" cy="1551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i="0" lang="es-CO" sz="9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9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1532562" y="3340837"/>
            <a:ext cx="17038977" cy="8562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1. Crear una esquema de valoración, donde el cliente podrá valorar la calidad de Servicio.</a:t>
            </a:r>
            <a:endParaRPr b="0" i="0" sz="66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2. Presentar una plataforma que brinde una opción comercial para todo el personal que trabaja en la modalidad informal y formal.</a:t>
            </a:r>
            <a:endParaRPr/>
          </a:p>
          <a:p>
            <a:pPr indent="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3. Segmentar la valoración para presentar la información de los Servicios, visualizando por escala de los mayor recomendados a peor.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/>
          <p:nvPr>
            <p:ph type="title"/>
          </p:nvPr>
        </p:nvSpPr>
        <p:spPr>
          <a:xfrm>
            <a:off x="1358588" y="803273"/>
            <a:ext cx="18724414" cy="1120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>
                <a:solidFill>
                  <a:srgbClr val="FFFFFF"/>
                </a:solidFill>
              </a:rPr>
              <a:t>MODELO ENTIDAD RELACIÓN 1ER FORMA</a:t>
            </a:r>
            <a:endParaRPr sz="7200"/>
          </a:p>
        </p:txBody>
      </p:sp>
      <p:sp>
        <p:nvSpPr>
          <p:cNvPr id="83" name="Google Shape;83;p6"/>
          <p:cNvSpPr/>
          <p:nvPr/>
        </p:nvSpPr>
        <p:spPr>
          <a:xfrm>
            <a:off x="1395074" y="1789798"/>
            <a:ext cx="852169" cy="81915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867" y="2616440"/>
            <a:ext cx="16260365" cy="10170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/>
          <p:nvPr/>
        </p:nvSpPr>
        <p:spPr>
          <a:xfrm>
            <a:off x="1395074" y="1789798"/>
            <a:ext cx="852169" cy="81915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1375794" y="803273"/>
            <a:ext cx="18724414" cy="1120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MODELO ENTIDAD RELACIÓN 2DA FORMA</a:t>
            </a:r>
            <a:endParaRPr b="1" i="0" sz="7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031" y="2798763"/>
            <a:ext cx="16262037" cy="1017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 txBox="1"/>
          <p:nvPr>
            <p:ph type="title"/>
          </p:nvPr>
        </p:nvSpPr>
        <p:spPr>
          <a:xfrm>
            <a:off x="1379686" y="477898"/>
            <a:ext cx="15225564" cy="148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600">
                <a:solidFill>
                  <a:srgbClr val="FFFFFF"/>
                </a:solidFill>
              </a:rPr>
              <a:t>MODELO ENTIDAD RELACIÓN</a:t>
            </a:r>
            <a:endParaRPr sz="9600"/>
          </a:p>
        </p:txBody>
      </p:sp>
      <p:sp>
        <p:nvSpPr>
          <p:cNvPr id="99" name="Google Shape;99;p8"/>
          <p:cNvSpPr/>
          <p:nvPr/>
        </p:nvSpPr>
        <p:spPr>
          <a:xfrm>
            <a:off x="1395074" y="1789798"/>
            <a:ext cx="852169" cy="81915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4503" y="2448891"/>
            <a:ext cx="13295094" cy="10540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101" cy="27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>
            <p:ph type="title"/>
          </p:nvPr>
        </p:nvSpPr>
        <p:spPr>
          <a:xfrm>
            <a:off x="1379686" y="477898"/>
            <a:ext cx="15225564" cy="148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600">
                <a:solidFill>
                  <a:srgbClr val="FFFFFF"/>
                </a:solidFill>
              </a:rPr>
              <a:t>DIAGRAMA DE CLASE </a:t>
            </a:r>
            <a:endParaRPr sz="9600"/>
          </a:p>
        </p:txBody>
      </p:sp>
      <p:sp>
        <p:nvSpPr>
          <p:cNvPr id="107" name="Google Shape;107;p9"/>
          <p:cNvSpPr/>
          <p:nvPr/>
        </p:nvSpPr>
        <p:spPr>
          <a:xfrm>
            <a:off x="1395074" y="1789798"/>
            <a:ext cx="852169" cy="81915"/>
          </a:xfrm>
          <a:custGeom>
            <a:rect b="b" l="l" r="r" t="t"/>
            <a:pathLst>
              <a:path extrusionOk="0" h="81914" w="852169">
                <a:moveTo>
                  <a:pt x="852015" y="81428"/>
                </a:moveTo>
                <a:lnTo>
                  <a:pt x="0" y="81428"/>
                </a:lnTo>
                <a:lnTo>
                  <a:pt x="0" y="0"/>
                </a:lnTo>
                <a:lnTo>
                  <a:pt x="852015" y="0"/>
                </a:lnTo>
                <a:lnTo>
                  <a:pt x="852015" y="814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8850" y="2726725"/>
            <a:ext cx="20104103" cy="953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2021-03-03T17:37:30Z</dcterms:created>
  <dc:creator>Julian Andres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2021-03-03T00:00:00Z</vt:filetime>
  </property>
  <property fmtid="{D5CDD505-2E9C-101B-9397-08002B2CF9AE}" pid="3" name="Creator">
    <vt:lpwstr>PDFium</vt:lpwstr>
  </property>
  <property fmtid="{D5CDD505-2E9C-101B-9397-08002B2CF9AE}" pid="4" name="LastSaved">
    <vt:filetime>2021-03-03T00:00:00Z</vt:filetime>
  </property>
</Properties>
</file>